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66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466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9053D-3A23-437E-904D-B9A8F165E086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DB844-459F-4611-9913-0BA2C82EF74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14256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9053D-3A23-437E-904D-B9A8F165E086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DB844-459F-4611-9913-0BA2C82EF74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06347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9053D-3A23-437E-904D-B9A8F165E086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DB844-459F-4611-9913-0BA2C82EF74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01084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9053D-3A23-437E-904D-B9A8F165E086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DB844-459F-4611-9913-0BA2C82EF74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5110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9053D-3A23-437E-904D-B9A8F165E086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DB844-459F-4611-9913-0BA2C82EF74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18074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9053D-3A23-437E-904D-B9A8F165E086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DB844-459F-4611-9913-0BA2C82EF74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43900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9053D-3A23-437E-904D-B9A8F165E086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DB844-459F-4611-9913-0BA2C82EF74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5754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9053D-3A23-437E-904D-B9A8F165E086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DB844-459F-4611-9913-0BA2C82EF74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93678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9053D-3A23-437E-904D-B9A8F165E086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DB844-459F-4611-9913-0BA2C82EF74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23735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9053D-3A23-437E-904D-B9A8F165E086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DB844-459F-4611-9913-0BA2C82EF74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90162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9053D-3A23-437E-904D-B9A8F165E086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DB844-459F-4611-9913-0BA2C82EF74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06536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9053D-3A23-437E-904D-B9A8F165E086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CDB844-459F-4611-9913-0BA2C82EF74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68916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66800" y="1166763"/>
            <a:ext cx="2743200" cy="990601"/>
          </a:xfrm>
          <a:prstGeom prst="rect">
            <a:avLst/>
          </a:prstGeom>
          <a:solidFill>
            <a:srgbClr val="663300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Tate Rehmet Law Office </a:t>
            </a:r>
            <a:r>
              <a:rPr lang="en-US" sz="800" dirty="0" smtClean="0"/>
              <a:t>PC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66800" y="2157364"/>
            <a:ext cx="2743200" cy="9906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903-892-4440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810000" y="1166762"/>
            <a:ext cx="2743200" cy="198120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ShermanAccidentLaw.com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84620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7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Tate Law Offices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Chris R</cp:lastModifiedBy>
  <cp:revision>2</cp:revision>
  <dcterms:created xsi:type="dcterms:W3CDTF">2012-10-18T19:37:35Z</dcterms:created>
  <dcterms:modified xsi:type="dcterms:W3CDTF">2012-11-20T14:44:06Z</dcterms:modified>
</cp:coreProperties>
</file>